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varScale="1">
        <p:scale>
          <a:sx n="28" d="100"/>
          <a:sy n="28" d="100"/>
        </p:scale>
        <p:origin x="3612" y="15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30.01.2018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30.01.2018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30.01.2018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30.01.2018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399945"/>
            <a:ext cx="18813851" cy="2246769"/>
          </a:xfrm>
          <a:prstGeom prst="rect">
            <a:avLst/>
          </a:prstGeom>
          <a:noFill/>
        </p:spPr>
        <p:txBody>
          <a:bodyPr wrap="square" rtlCol="0">
            <a:spAutoFit/>
          </a:bodyPr>
          <a:lstStyle/>
          <a:p>
            <a:pPr algn="just"/>
            <a:r>
              <a:rPr lang="de-DE" sz="2800" b="1" dirty="0"/>
              <a:t>Aufgabenstellung</a:t>
            </a:r>
          </a:p>
          <a:p>
            <a:pPr algn="just"/>
            <a:r>
              <a:rPr lang="de-DE" sz="28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1295999" y="8161330"/>
            <a:ext cx="18813851"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Die </a:t>
            </a:r>
            <a:r>
              <a:rPr lang="de-DE" sz="3500" b="1" dirty="0"/>
              <a:t>Datengrundlage</a:t>
            </a:r>
            <a:r>
              <a:rPr lang="de-DE" sz="3500" dirty="0"/>
              <a:t> ist erforderlich zum Trainieren eines neuronalen Netzes und besteht aus einer Adressliste von Häusern beziehungsweise Grundstücken sowie deren zugehörige Klasseninformation. Wenn in der Datengrundlage für die gewünschte Aufgabe keine Klasseninformationen für die Bilder existieren, dann können diese mittels einer eigenständigen Benutzeroberfläche manuell hinzugefügt werden.</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359998" y="11798834"/>
            <a:ext cx="5482916" cy="6017032"/>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Die </a:t>
            </a:r>
            <a:r>
              <a:rPr lang="de-DE" sz="3500" b="1" dirty="0"/>
              <a:t>Satellitenbilder</a:t>
            </a:r>
            <a:r>
              <a:rPr lang="de-DE" sz="3500" dirty="0"/>
              <a:t> sind die Eingabedaten für das neuronale Netz. Basierend auf der Adressliste werden sie online mittels der Google Maps API heruntergeladen und zur späteren Verwendung lokal gespeichert. So können sie vor der Eingabe in das Netz noch editiert werden.</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2" y="18539509"/>
            <a:ext cx="5482912" cy="8710077"/>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Bei den Eingabedaten handelt es sich um Bilder. Deshalb besitzt das </a:t>
            </a:r>
            <a:r>
              <a:rPr lang="de-DE" sz="3500" b="1" dirty="0"/>
              <a:t>künstliches neuronales Netz </a:t>
            </a:r>
            <a:r>
              <a:rPr lang="de-DE" sz="3500" dirty="0"/>
              <a:t>standardmäßig eine sich in anderen Arbeiten bewährte Struktur aus einer anfänglichen Reihe an Konvolutionschichten, gefolgt von vollvernetzten Schichten. Dabei passt sich die Eingabe- und Ausgabeschicht in ihrer Größe automatisch an die Satellitenbilder sowie die Anzahl der Klassen an.</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5562921" y="12921971"/>
            <a:ext cx="5482928" cy="386259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Die </a:t>
            </a:r>
            <a:r>
              <a:rPr lang="de-DE" sz="3500" b="1" dirty="0"/>
              <a:t>Klasseninformationen</a:t>
            </a:r>
            <a:r>
              <a:rPr lang="de-DE" sz="3500" dirty="0"/>
              <a:t> sind den Eingabebildern zugeordnet und liefern den gewünschten Ausgabewerte des neuronalen Netzes bei der Eingabe des jeweiligen Bildes.</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5562921" y="17636133"/>
            <a:ext cx="54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Der </a:t>
            </a:r>
            <a:r>
              <a:rPr lang="de-DE" sz="3500" b="1" dirty="0"/>
              <a:t>Optimierer</a:t>
            </a:r>
            <a:r>
              <a:rPr lang="de-DE" sz="3500" dirty="0"/>
              <a:t> passt die internen Parameter des neuronalen Netzes an die vorgegebenen Klassen-informationen an. Der Optimierungsalgorithmus ist dabei frei auswählbar und anpassbar.</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13845838" y="22459385"/>
            <a:ext cx="7200008"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Die </a:t>
            </a:r>
            <a:r>
              <a:rPr lang="de-DE" sz="3500" b="1" dirty="0"/>
              <a:t>Klassifizierung</a:t>
            </a:r>
            <a:r>
              <a:rPr lang="de-DE" sz="3500" dirty="0"/>
              <a:t> ist die Menge aller Ausgabedaten des neuronalen Netzes. Sie spiegelt das Ergebnis des neuronalen Netzes und somit auch des Gesamtsystems wieder.</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862926" y="25510835"/>
            <a:ext cx="81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dirty="0"/>
              <a:t>Für die </a:t>
            </a:r>
            <a:r>
              <a:rPr lang="de-DE" sz="3500" b="1" dirty="0"/>
              <a:t>Visualisierung</a:t>
            </a:r>
            <a:r>
              <a:rPr lang="de-DE" sz="3500" dirty="0"/>
              <a:t> der Klassifizierungen des Netzes wurden verschiedene Darstellungsvarianten vorbereitet, wie ein farbcodiertes, auf geografischen Koordinaten basierendes Streudiagramm oder eine Kastengrafik zur Illustration der Klassenfehlerquote, welche auf Bedarf ausgewählt werden können.</a:t>
            </a:r>
          </a:p>
        </p:txBody>
      </p:sp>
      <p:grpSp>
        <p:nvGrpSpPr>
          <p:cNvPr id="15" name="Gruppieren 14">
            <a:extLst>
              <a:ext uri="{FF2B5EF4-FFF2-40B4-BE49-F238E27FC236}">
                <a16:creationId xmlns:a16="http://schemas.microsoft.com/office/drawing/2014/main" id="{3B4F8D6F-0F2C-443D-A9A3-42A3AE2E2591}"/>
              </a:ext>
            </a:extLst>
          </p:cNvPr>
          <p:cNvGrpSpPr/>
          <p:nvPr/>
        </p:nvGrpSpPr>
        <p:grpSpPr>
          <a:xfrm>
            <a:off x="6202921" y="11336135"/>
            <a:ext cx="9000004" cy="16213496"/>
            <a:chOff x="6202921" y="11336135"/>
            <a:chExt cx="9000004" cy="16213496"/>
          </a:xfrm>
        </p:grpSpPr>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4" idx="3"/>
            </p:cNvCxnSpPr>
            <p:nvPr/>
          </p:nvCxnSpPr>
          <p:spPr>
            <a:xfrm flipV="1">
              <a:off x="12502925" y="20336135"/>
              <a:ext cx="900000" cy="2706748"/>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45081298-245F-4A35-B966-76E114F82FBB}"/>
                </a:ext>
              </a:extLst>
            </p:cNvPr>
            <p:cNvCxnSpPr>
              <a:cxnSpLocks/>
              <a:stCxn id="30" idx="1"/>
              <a:endCxn id="31" idx="3"/>
            </p:cNvCxnSpPr>
            <p:nvPr/>
          </p:nvCxnSpPr>
          <p:spPr>
            <a:xfrm flipH="1" flipV="1">
              <a:off x="9802921" y="19439509"/>
              <a:ext cx="1800004" cy="1687"/>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Visualisierung</a:t>
              </a:r>
            </a:p>
          </p:txBody>
        </p:sp>
      </p:gr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375</Words>
  <Application>Microsoft Office PowerPoint</Application>
  <PresentationFormat>Benutzerdefiniert</PresentationFormat>
  <Paragraphs>30</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59</cp:revision>
  <dcterms:created xsi:type="dcterms:W3CDTF">2012-10-29T09:38:46Z</dcterms:created>
  <dcterms:modified xsi:type="dcterms:W3CDTF">2018-01-30T04:14:44Z</dcterms:modified>
</cp:coreProperties>
</file>

<file path=docProps/thumbnail.jpeg>
</file>